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Write the first three terms.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4000" b="0" i="1" smtClean="0">
                        <a:latin typeface="Cambria Math"/>
                      </a:rPr>
                      <m:t>=−1, </m:t>
                    </m:r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sz="4000" b="0" i="1" smtClean="0">
                        <a:latin typeface="Cambria Math"/>
                      </a:rPr>
                      <m:t>+3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4000" b="0" i="1" smtClean="0">
                        <a:latin typeface="Cambria Math"/>
                      </a:rPr>
                      <m:t>=4, </m:t>
                    </m:r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a recursive rule for the sequence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128, 32, 8, 2,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,…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323" r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12.5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-1, 2, 5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4, 8, 16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4400" b="0" i="1" smtClean="0">
                        <a:latin typeface="Cambria Math"/>
                      </a:rPr>
                      <m:t>=128, </m:t>
                    </m:r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196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12.5 Quiz</vt:lpstr>
      <vt:lpstr>12.5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82</cp:revision>
  <dcterms:created xsi:type="dcterms:W3CDTF">2010-08-17T17:31:29Z</dcterms:created>
  <dcterms:modified xsi:type="dcterms:W3CDTF">2012-02-02T20:10:44Z</dcterms:modified>
</cp:coreProperties>
</file>